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f699fdbe53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f699fdbe53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699fdbe53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f699fdbe53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579ecc4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f579ecc4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699fdbe5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f699fdbe5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699fdbe5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f699fdbe5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f699fdbe5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f699fdbe5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699fdbe5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699fdbe5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699fdbe5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f699fdbe5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e133939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fe133939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699fdbe53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699fdbe5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hyperlink" Target="http://drive.google.com/file/d/1nin-YmezDp1XohOlH4FXMFXegHS1kTBD/view" TargetMode="External"/><Relationship Id="rId5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hyperlink" Target="http://drive.google.com/file/d/1Wd0rMbG1ZhjwUNXjHfF2kQvMxxX-kg-C/view" TargetMode="External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Computers for Christmas</a:t>
            </a:r>
            <a:endParaRPr/>
          </a:p>
        </p:txBody>
      </p:sp>
      <p:pic>
        <p:nvPicPr>
          <p:cNvPr id="56" name="Google Shape;56;p13" title="merit_logo_transpar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450" y="593100"/>
            <a:ext cx="6969377" cy="18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71160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Video 2 - As part of your report. You will need to give us an example of the </a:t>
            </a:r>
            <a:r>
              <a:rPr b="1" lang="en" sz="1800">
                <a:solidFill>
                  <a:schemeClr val="dk2"/>
                </a:solidFill>
              </a:rPr>
              <a:t>impact</a:t>
            </a:r>
            <a:r>
              <a:rPr b="1" lang="en" sz="1800">
                <a:solidFill>
                  <a:schemeClr val="dk2"/>
                </a:solidFill>
              </a:rPr>
              <a:t> that the grant has had.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4040100" y="1392025"/>
            <a:ext cx="4792200" cy="19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us know how the grant has benefitted your organisation. Ideally you can talk about a service user, ideally they can talk for themselves, but this is not necessary.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You will need to post the video and send it to us as part of your report. </a:t>
            </a:r>
            <a:endParaRPr/>
          </a:p>
        </p:txBody>
      </p:sp>
      <p:pic>
        <p:nvPicPr>
          <p:cNvPr id="130" name="Google Shape;130;p22" title="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725" y="276150"/>
            <a:ext cx="741574" cy="7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title="PXL_20240827_141040502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392031"/>
            <a:ext cx="3576000" cy="201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683725" y="3894225"/>
            <a:ext cx="800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Please note that Mer-IT will be using this content for marketing purposes, so do not include anything confidential.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71160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Time for questions: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2082150" y="1656200"/>
            <a:ext cx="4156800" cy="16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0"/>
              <a:t>Q &amp; A</a:t>
            </a:r>
            <a:endParaRPr sz="9000"/>
          </a:p>
        </p:txBody>
      </p:sp>
      <p:pic>
        <p:nvPicPr>
          <p:cNvPr id="139" name="Google Shape;139;p23" title="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725" y="276150"/>
            <a:ext cx="741574" cy="74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404925" y="1828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520"/>
              <a:t>Welcome and thank you for your interest</a:t>
            </a:r>
            <a:endParaRPr b="1" sz="3520"/>
          </a:p>
        </p:txBody>
      </p:sp>
      <p:pic>
        <p:nvPicPr>
          <p:cNvPr id="62" name="Google Shape;62;p14" title="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725" y="276150"/>
            <a:ext cx="741574" cy="74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Requirements: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need to: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based in the UK.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constituted non-for-profit organisation.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directly with service users - You cannot give it to another organisation.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at least two social media accounts, either X, Facebook or Instagram.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Follow us on your social media accounts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able to make two videos and one post.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 title="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725" y="276150"/>
            <a:ext cx="741574" cy="7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3502" y="3659826"/>
            <a:ext cx="1616102" cy="90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6450" y="3659825"/>
            <a:ext cx="909050" cy="9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1050" y="3659825"/>
            <a:ext cx="1818100" cy="90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Equipment</a:t>
            </a:r>
            <a:r>
              <a:rPr lang="en"/>
              <a:t>: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040100" y="1087750"/>
            <a:ext cx="4792200" cy="27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will be donating a minimum of 10 devices per organisation, 6 desktops with monitors, keyboards and mice and 4 laptops. 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 title="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725" y="276150"/>
            <a:ext cx="741574" cy="7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title="computer_donatio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675" y="1087750"/>
            <a:ext cx="3677624" cy="275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Equipment: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4040100" y="1087750"/>
            <a:ext cx="4792200" cy="27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Our minimum specification is 8GB of </a:t>
            </a:r>
            <a:r>
              <a:rPr lang="en"/>
              <a:t>DDR3 RAM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Both laptops and </a:t>
            </a:r>
            <a:r>
              <a:rPr lang="en"/>
              <a:t>desktops</a:t>
            </a:r>
            <a:r>
              <a:rPr lang="en"/>
              <a:t> will be of different sizes, but able to run Windows 10.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Everything will come ready to go. Users will just need access to the Internet</a:t>
            </a:r>
            <a:endParaRPr/>
          </a:p>
        </p:txBody>
      </p:sp>
      <p:pic>
        <p:nvPicPr>
          <p:cNvPr id="87" name="Google Shape;87;p17" title="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725" y="276150"/>
            <a:ext cx="741574" cy="7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 title="PXL_20240827_132531485.jpg"/>
          <p:cNvPicPr preferRelativeResize="0"/>
          <p:nvPr/>
        </p:nvPicPr>
        <p:blipFill rotWithShape="1">
          <a:blip r:embed="rId4">
            <a:alphaModFix/>
          </a:blip>
          <a:srcRect b="4752" l="0" r="0" t="11872"/>
          <a:stretch/>
        </p:blipFill>
        <p:spPr>
          <a:xfrm>
            <a:off x="311700" y="1157675"/>
            <a:ext cx="2865727" cy="318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can use it?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040100" y="1087750"/>
            <a:ext cx="4792200" cy="27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winter will be challenging for everyone, including organisations and community centres. We are happy for your organisation to use up to 50% of this donation to upgrade your computers. Just let us know. </a:t>
            </a:r>
            <a:endParaRPr/>
          </a:p>
        </p:txBody>
      </p:sp>
      <p:pic>
        <p:nvPicPr>
          <p:cNvPr id="95" name="Google Shape;95;p18" title="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725" y="276150"/>
            <a:ext cx="741574" cy="7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 title="_DSF960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3735301" cy="280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7779000" cy="7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</a:rPr>
              <a:t>Post</a:t>
            </a:r>
            <a:r>
              <a:rPr b="1" lang="en" sz="1800">
                <a:solidFill>
                  <a:schemeClr val="dk2"/>
                </a:solidFill>
              </a:rPr>
              <a:t> 1 - Promote the campaign in your social media channels.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040100" y="1504525"/>
            <a:ext cx="4792200" cy="21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post will appear in our page, for you to download, together with the link to the funding application.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Make sure you post it</a:t>
            </a:r>
            <a:r>
              <a:rPr lang="en"/>
              <a:t> in at least two of your social media channels, either X (Twitter), Instagram or Facebook.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With this message: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71339"/>
              <a:buFont typeface="Arial"/>
              <a:buNone/>
            </a:pPr>
            <a:r>
              <a:rPr b="1" lang="en" sz="1541"/>
              <a:t>#Thanks to @</a:t>
            </a:r>
            <a:r>
              <a:rPr b="1" lang="en" sz="1659"/>
              <a:t>meritorg @fbc_clerkenwell @digipovalliance</a:t>
            </a:r>
            <a:endParaRPr b="1" sz="1659"/>
          </a:p>
        </p:txBody>
      </p:sp>
      <p:pic>
        <p:nvPicPr>
          <p:cNvPr id="103" name="Google Shape;103;p19" title="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725" y="276150"/>
            <a:ext cx="741574" cy="7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396250" y="3915900"/>
            <a:ext cx="80649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041">
                <a:solidFill>
                  <a:schemeClr val="dk2"/>
                </a:solidFill>
              </a:rPr>
              <a:t>#Thanks to @</a:t>
            </a:r>
            <a:r>
              <a:rPr b="1" lang="en" sz="2159">
                <a:solidFill>
                  <a:schemeClr val="dk2"/>
                </a:solidFill>
              </a:rPr>
              <a:t>meritorg @fbc_clerkenwell @digipovalliance</a:t>
            </a:r>
            <a:endParaRPr b="1" sz="2459">
              <a:solidFill>
                <a:schemeClr val="dk2"/>
              </a:solidFill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84038"/>
            <a:ext cx="3735299" cy="213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7779000" cy="7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 sz="1800">
                <a:solidFill>
                  <a:schemeClr val="dk2"/>
                </a:solidFill>
              </a:rPr>
              <a:t>Post</a:t>
            </a:r>
            <a:r>
              <a:rPr b="1" lang="en" sz="1800">
                <a:solidFill>
                  <a:schemeClr val="dk2"/>
                </a:solidFill>
              </a:rPr>
              <a:t> 2 - Let us know who you are and why computers will change lives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4040100" y="1504525"/>
            <a:ext cx="4792200" cy="21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us know a bit of what you do and why computers are important to you or your service users.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41"/>
              <a:t>Make sure to tag us:</a:t>
            </a:r>
            <a:r>
              <a:rPr b="1" lang="en" sz="1541"/>
              <a:t> @</a:t>
            </a:r>
            <a:r>
              <a:rPr b="1" lang="en" sz="1659"/>
              <a:t>meritorg </a:t>
            </a:r>
            <a:endParaRPr b="1" sz="1659"/>
          </a:p>
        </p:txBody>
      </p:sp>
      <p:pic>
        <p:nvPicPr>
          <p:cNvPr id="112" name="Google Shape;112;p20" title="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725" y="276150"/>
            <a:ext cx="741574" cy="7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396250" y="3915900"/>
            <a:ext cx="80649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459">
              <a:solidFill>
                <a:schemeClr val="dk2"/>
              </a:solidFill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84038"/>
            <a:ext cx="3735299" cy="213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75978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Video 1 - You will need to upload one video as part of your application. Tell us how Digital exclusion impacts your service users. 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4040100" y="1392025"/>
            <a:ext cx="4792200" cy="20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Talk to us about your experience of digital inclusion.  a computer and the impact it will have on the lives of your service users.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We recommend about 30 sec</a:t>
            </a:r>
            <a:endParaRPr/>
          </a:p>
        </p:txBody>
      </p:sp>
      <p:pic>
        <p:nvPicPr>
          <p:cNvPr id="121" name="Google Shape;121;p21" title="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725" y="276150"/>
            <a:ext cx="741574" cy="7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683725" y="3894225"/>
            <a:ext cx="800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Please note that Mer-IT will be using this content for marketing purposes, so do not include anything confidential.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3" name="Google Shape;123;p21" title="PXL_20240910_101747428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050" y="1437376"/>
            <a:ext cx="3467650" cy="195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